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586A9E-771C-B688-99E2-5A64A06A9EE7}" v="73" dt="2023-10-19T18:26:28.721"/>
    <p1510:client id="{80DAF811-196B-F8AB-9096-0E2352ABC21A}" v="42" dt="2023-10-24T23:07:30.739"/>
    <p1510:client id="{B2EB2D6B-B87E-46C4-9D9F-2A8603241111}" v="502" dt="2023-10-18T19:34:00.886"/>
    <p1510:client id="{DD4FBB59-C432-BF19-1804-EFE6F611D446}" v="123" dt="2023-10-24T23:07:07.9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ian Wu" userId="S::bwu@genomics.cn::df4774c3-4b4e-4315-b18c-2aa7aaccc50c" providerId="AD" clId="Web-{80DAF811-196B-F8AB-9096-0E2352ABC21A}"/>
    <pc:docChg chg="modSld">
      <pc:chgData name="Brian Wu" userId="S::bwu@genomics.cn::df4774c3-4b4e-4315-b18c-2aa7aaccc50c" providerId="AD" clId="Web-{80DAF811-196B-F8AB-9096-0E2352ABC21A}" dt="2023-10-24T23:07:30.739" v="21" actId="1076"/>
      <pc:docMkLst>
        <pc:docMk/>
      </pc:docMkLst>
      <pc:sldChg chg="addSp modSp">
        <pc:chgData name="Brian Wu" userId="S::bwu@genomics.cn::df4774c3-4b4e-4315-b18c-2aa7aaccc50c" providerId="AD" clId="Web-{80DAF811-196B-F8AB-9096-0E2352ABC21A}" dt="2023-10-24T23:07:30.739" v="21" actId="1076"/>
        <pc:sldMkLst>
          <pc:docMk/>
          <pc:sldMk cId="4091283304" sldId="259"/>
        </pc:sldMkLst>
        <pc:spChg chg="add mod">
          <ac:chgData name="Brian Wu" userId="S::bwu@genomics.cn::df4774c3-4b4e-4315-b18c-2aa7aaccc50c" providerId="AD" clId="Web-{80DAF811-196B-F8AB-9096-0E2352ABC21A}" dt="2023-10-24T23:07:30.739" v="21" actId="1076"/>
          <ac:spMkLst>
            <pc:docMk/>
            <pc:sldMk cId="4091283304" sldId="259"/>
            <ac:spMk id="3" creationId="{384E739E-37FC-42F6-6704-AB8E97484F55}"/>
          </ac:spMkLst>
        </pc:spChg>
      </pc:sldChg>
    </pc:docChg>
  </pc:docChgLst>
  <pc:docChgLst>
    <pc:chgData name="Brian Wu" userId="S::bwu@genomics.cn::df4774c3-4b4e-4315-b18c-2aa7aaccc50c" providerId="AD" clId="Web-{DD4FBB59-C432-BF19-1804-EFE6F611D446}"/>
    <pc:docChg chg="modSld">
      <pc:chgData name="Brian Wu" userId="S::bwu@genomics.cn::df4774c3-4b4e-4315-b18c-2aa7aaccc50c" providerId="AD" clId="Web-{DD4FBB59-C432-BF19-1804-EFE6F611D446}" dt="2023-10-24T23:07:07.984" v="89" actId="1076"/>
      <pc:docMkLst>
        <pc:docMk/>
      </pc:docMkLst>
      <pc:sldChg chg="addSp delSp modSp">
        <pc:chgData name="Brian Wu" userId="S::bwu@genomics.cn::df4774c3-4b4e-4315-b18c-2aa7aaccc50c" providerId="AD" clId="Web-{DD4FBB59-C432-BF19-1804-EFE6F611D446}" dt="2023-10-24T22:57:45.977" v="18" actId="20577"/>
        <pc:sldMkLst>
          <pc:docMk/>
          <pc:sldMk cId="3369098483" sldId="257"/>
        </pc:sldMkLst>
        <pc:spChg chg="mod">
          <ac:chgData name="Brian Wu" userId="S::bwu@genomics.cn::df4774c3-4b4e-4315-b18c-2aa7aaccc50c" providerId="AD" clId="Web-{DD4FBB59-C432-BF19-1804-EFE6F611D446}" dt="2023-10-24T22:57:45.977" v="18" actId="20577"/>
          <ac:spMkLst>
            <pc:docMk/>
            <pc:sldMk cId="3369098483" sldId="257"/>
            <ac:spMk id="2" creationId="{8F73F638-7493-12FC-93C6-8DBB95A635D0}"/>
          </ac:spMkLst>
        </pc:spChg>
        <pc:spChg chg="add del mod">
          <ac:chgData name="Brian Wu" userId="S::bwu@genomics.cn::df4774c3-4b4e-4315-b18c-2aa7aaccc50c" providerId="AD" clId="Web-{DD4FBB59-C432-BF19-1804-EFE6F611D446}" dt="2023-10-24T22:56:39.599" v="1"/>
          <ac:spMkLst>
            <pc:docMk/>
            <pc:sldMk cId="3369098483" sldId="257"/>
            <ac:spMk id="4" creationId="{7A3DCE6E-CD6A-5CAF-BC3F-9374197A894B}"/>
          </ac:spMkLst>
        </pc:spChg>
        <pc:picChg chg="add mod ord">
          <ac:chgData name="Brian Wu" userId="S::bwu@genomics.cn::df4774c3-4b4e-4315-b18c-2aa7aaccc50c" providerId="AD" clId="Web-{DD4FBB59-C432-BF19-1804-EFE6F611D446}" dt="2023-10-24T22:57:13.225" v="7" actId="14100"/>
          <ac:picMkLst>
            <pc:docMk/>
            <pc:sldMk cId="3369098483" sldId="257"/>
            <ac:picMk id="6" creationId="{658A044A-7952-D8C1-E079-15ECE7789891}"/>
          </ac:picMkLst>
        </pc:picChg>
        <pc:picChg chg="del">
          <ac:chgData name="Brian Wu" userId="S::bwu@genomics.cn::df4774c3-4b4e-4315-b18c-2aa7aaccc50c" providerId="AD" clId="Web-{DD4FBB59-C432-BF19-1804-EFE6F611D446}" dt="2023-10-24T22:56:12.582" v="0"/>
          <ac:picMkLst>
            <pc:docMk/>
            <pc:sldMk cId="3369098483" sldId="257"/>
            <ac:picMk id="8" creationId="{AC786A3B-478E-F659-92A6-271AB1AF8375}"/>
          </ac:picMkLst>
        </pc:picChg>
      </pc:sldChg>
      <pc:sldChg chg="addSp delSp modSp">
        <pc:chgData name="Brian Wu" userId="S::bwu@genomics.cn::df4774c3-4b4e-4315-b18c-2aa7aaccc50c" providerId="AD" clId="Web-{DD4FBB59-C432-BF19-1804-EFE6F611D446}" dt="2023-10-24T23:07:07.984" v="89" actId="1076"/>
        <pc:sldMkLst>
          <pc:docMk/>
          <pc:sldMk cId="4091283304" sldId="259"/>
        </pc:sldMkLst>
        <pc:spChg chg="mod">
          <ac:chgData name="Brian Wu" userId="S::bwu@genomics.cn::df4774c3-4b4e-4315-b18c-2aa7aaccc50c" providerId="AD" clId="Web-{DD4FBB59-C432-BF19-1804-EFE6F611D446}" dt="2023-10-24T23:05:15.745" v="37" actId="20577"/>
          <ac:spMkLst>
            <pc:docMk/>
            <pc:sldMk cId="4091283304" sldId="259"/>
            <ac:spMk id="2" creationId="{43BE5FC4-D33A-62B8-5A9C-B2DC770B18A2}"/>
          </ac:spMkLst>
        </pc:spChg>
        <pc:spChg chg="mod">
          <ac:chgData name="Brian Wu" userId="S::bwu@genomics.cn::df4774c3-4b4e-4315-b18c-2aa7aaccc50c" providerId="AD" clId="Web-{DD4FBB59-C432-BF19-1804-EFE6F611D446}" dt="2023-10-24T23:05:26.464" v="48" actId="20577"/>
          <ac:spMkLst>
            <pc:docMk/>
            <pc:sldMk cId="4091283304" sldId="259"/>
            <ac:spMk id="6" creationId="{113B618D-B47B-2310-897F-6C8AED0494EE}"/>
          </ac:spMkLst>
        </pc:spChg>
        <pc:spChg chg="add del mod">
          <ac:chgData name="Brian Wu" userId="S::bwu@genomics.cn::df4774c3-4b4e-4315-b18c-2aa7aaccc50c" providerId="AD" clId="Web-{DD4FBB59-C432-BF19-1804-EFE6F611D446}" dt="2023-10-24T22:58:37.760" v="21"/>
          <ac:spMkLst>
            <pc:docMk/>
            <pc:sldMk cId="4091283304" sldId="259"/>
            <ac:spMk id="7" creationId="{9A78A552-9D6C-CAE4-1EC4-D7048FA3DFFC}"/>
          </ac:spMkLst>
        </pc:spChg>
        <pc:spChg chg="add mod">
          <ac:chgData name="Brian Wu" userId="S::bwu@genomics.cn::df4774c3-4b4e-4315-b18c-2aa7aaccc50c" providerId="AD" clId="Web-{DD4FBB59-C432-BF19-1804-EFE6F611D446}" dt="2023-10-24T23:07:07.984" v="89" actId="1076"/>
          <ac:spMkLst>
            <pc:docMk/>
            <pc:sldMk cId="4091283304" sldId="259"/>
            <ac:spMk id="11" creationId="{A68B9DEB-4B65-B583-EDAD-7681B6C61C05}"/>
          </ac:spMkLst>
        </pc:spChg>
        <pc:graphicFrameChg chg="add del mod">
          <ac:chgData name="Brian Wu" userId="S::bwu@genomics.cn::df4774c3-4b4e-4315-b18c-2aa7aaccc50c" providerId="AD" clId="Web-{DD4FBB59-C432-BF19-1804-EFE6F611D446}" dt="2023-10-24T23:06:20.670" v="51"/>
          <ac:graphicFrameMkLst>
            <pc:docMk/>
            <pc:sldMk cId="4091283304" sldId="259"/>
            <ac:graphicFrameMk id="13" creationId="{D9818EAF-77C9-1448-11B9-96AB510BD833}"/>
          </ac:graphicFrameMkLst>
        </pc:graphicFrameChg>
        <pc:graphicFrameChg chg="add del mod modGraphic">
          <ac:chgData name="Brian Wu" userId="S::bwu@genomics.cn::df4774c3-4b4e-4315-b18c-2aa7aaccc50c" providerId="AD" clId="Web-{DD4FBB59-C432-BF19-1804-EFE6F611D446}" dt="2023-10-24T23:06:30.108" v="71"/>
          <ac:graphicFrameMkLst>
            <pc:docMk/>
            <pc:sldMk cId="4091283304" sldId="259"/>
            <ac:graphicFrameMk id="15" creationId="{AA8F9F21-7AD8-1CFD-62B4-9CEAD1613BCB}"/>
          </ac:graphicFrameMkLst>
        </pc:graphicFrameChg>
        <pc:picChg chg="del">
          <ac:chgData name="Brian Wu" userId="S::bwu@genomics.cn::df4774c3-4b4e-4315-b18c-2aa7aaccc50c" providerId="AD" clId="Web-{DD4FBB59-C432-BF19-1804-EFE6F611D446}" dt="2023-10-24T22:58:33.338" v="20"/>
          <ac:picMkLst>
            <pc:docMk/>
            <pc:sldMk cId="4091283304" sldId="259"/>
            <ac:picMk id="4" creationId="{9370FF0B-BA49-D993-8ACE-0F2781344075}"/>
          </ac:picMkLst>
        </pc:picChg>
        <pc:picChg chg="del">
          <ac:chgData name="Brian Wu" userId="S::bwu@genomics.cn::df4774c3-4b4e-4315-b18c-2aa7aaccc50c" providerId="AD" clId="Web-{DD4FBB59-C432-BF19-1804-EFE6F611D446}" dt="2023-10-24T22:58:31.900" v="19"/>
          <ac:picMkLst>
            <pc:docMk/>
            <pc:sldMk cId="4091283304" sldId="259"/>
            <ac:picMk id="8" creationId="{7D12C50B-7D93-2F8E-6A4F-876764CD28D4}"/>
          </ac:picMkLst>
        </pc:picChg>
        <pc:picChg chg="add mod">
          <ac:chgData name="Brian Wu" userId="S::bwu@genomics.cn::df4774c3-4b4e-4315-b18c-2aa7aaccc50c" providerId="AD" clId="Web-{DD4FBB59-C432-BF19-1804-EFE6F611D446}" dt="2023-10-24T23:04:38.400" v="26" actId="14100"/>
          <ac:picMkLst>
            <pc:docMk/>
            <pc:sldMk cId="4091283304" sldId="259"/>
            <ac:picMk id="9" creationId="{67771110-1483-92AA-2528-93E15630CC32}"/>
          </ac:picMkLst>
        </pc:picChg>
        <pc:picChg chg="add mod">
          <ac:chgData name="Brian Wu" userId="S::bwu@genomics.cn::df4774c3-4b4e-4315-b18c-2aa7aaccc50c" providerId="AD" clId="Web-{DD4FBB59-C432-BF19-1804-EFE6F611D446}" dt="2023-10-24T23:04:39.962" v="27" actId="1076"/>
          <ac:picMkLst>
            <pc:docMk/>
            <pc:sldMk cId="4091283304" sldId="259"/>
            <ac:picMk id="10" creationId="{3A5D8C28-E63A-C287-E447-B66F5A00E600}"/>
          </ac:picMkLst>
        </pc:picChg>
      </pc:sldChg>
    </pc:docChg>
  </pc:docChgLst>
  <pc:docChgLst>
    <pc:chgData name="Brian Wu" userId="S::bwu@genomics.cn::df4774c3-4b4e-4315-b18c-2aa7aaccc50c" providerId="AD" clId="Web-{14586A9E-771C-B688-99E2-5A64A06A9EE7}"/>
    <pc:docChg chg="modSld">
      <pc:chgData name="Brian Wu" userId="S::bwu@genomics.cn::df4774c3-4b4e-4315-b18c-2aa7aaccc50c" providerId="AD" clId="Web-{14586A9E-771C-B688-99E2-5A64A06A9EE7}" dt="2023-10-19T18:26:28.721" v="48" actId="1076"/>
      <pc:docMkLst>
        <pc:docMk/>
      </pc:docMkLst>
      <pc:sldChg chg="addSp delSp modSp">
        <pc:chgData name="Brian Wu" userId="S::bwu@genomics.cn::df4774c3-4b4e-4315-b18c-2aa7aaccc50c" providerId="AD" clId="Web-{14586A9E-771C-B688-99E2-5A64A06A9EE7}" dt="2023-10-19T17:47:38.664" v="8" actId="14100"/>
        <pc:sldMkLst>
          <pc:docMk/>
          <pc:sldMk cId="3369098483" sldId="257"/>
        </pc:sldMkLst>
        <pc:spChg chg="add del mod">
          <ac:chgData name="Brian Wu" userId="S::bwu@genomics.cn::df4774c3-4b4e-4315-b18c-2aa7aaccc50c" providerId="AD" clId="Web-{14586A9E-771C-B688-99E2-5A64A06A9EE7}" dt="2023-10-19T17:47:28.039" v="2"/>
          <ac:spMkLst>
            <pc:docMk/>
            <pc:sldMk cId="3369098483" sldId="257"/>
            <ac:spMk id="6" creationId="{E4A74C54-3A58-B5FB-776D-7BA08A1656FD}"/>
          </ac:spMkLst>
        </pc:spChg>
        <pc:picChg chg="del">
          <ac:chgData name="Brian Wu" userId="S::bwu@genomics.cn::df4774c3-4b4e-4315-b18c-2aa7aaccc50c" providerId="AD" clId="Web-{14586A9E-771C-B688-99E2-5A64A06A9EE7}" dt="2023-10-19T17:47:15.819" v="0"/>
          <ac:picMkLst>
            <pc:docMk/>
            <pc:sldMk cId="3369098483" sldId="257"/>
            <ac:picMk id="4" creationId="{8E3BF6C8-20F9-2BED-74AB-F4F277B22D49}"/>
          </ac:picMkLst>
        </pc:picChg>
        <pc:picChg chg="add del mod">
          <ac:chgData name="Brian Wu" userId="S::bwu@genomics.cn::df4774c3-4b4e-4315-b18c-2aa7aaccc50c" providerId="AD" clId="Web-{14586A9E-771C-B688-99E2-5A64A06A9EE7}" dt="2023-10-19T17:47:31.601" v="5"/>
          <ac:picMkLst>
            <pc:docMk/>
            <pc:sldMk cId="3369098483" sldId="257"/>
            <ac:picMk id="7" creationId="{A6CFDD2D-62C8-8499-DC87-33E6CD7563C4}"/>
          </ac:picMkLst>
        </pc:picChg>
        <pc:picChg chg="add mod ord">
          <ac:chgData name="Brian Wu" userId="S::bwu@genomics.cn::df4774c3-4b4e-4315-b18c-2aa7aaccc50c" providerId="AD" clId="Web-{14586A9E-771C-B688-99E2-5A64A06A9EE7}" dt="2023-10-19T17:47:38.664" v="8" actId="14100"/>
          <ac:picMkLst>
            <pc:docMk/>
            <pc:sldMk cId="3369098483" sldId="257"/>
            <ac:picMk id="8" creationId="{AC786A3B-478E-F659-92A6-271AB1AF8375}"/>
          </ac:picMkLst>
        </pc:picChg>
      </pc:sldChg>
      <pc:sldChg chg="addSp delSp modSp">
        <pc:chgData name="Brian Wu" userId="S::bwu@genomics.cn::df4774c3-4b4e-4315-b18c-2aa7aaccc50c" providerId="AD" clId="Web-{14586A9E-771C-B688-99E2-5A64A06A9EE7}" dt="2023-10-19T18:26:28.721" v="48" actId="1076"/>
        <pc:sldMkLst>
          <pc:docMk/>
          <pc:sldMk cId="4091283304" sldId="259"/>
        </pc:sldMkLst>
        <pc:spChg chg="add del mod">
          <ac:chgData name="Brian Wu" userId="S::bwu@genomics.cn::df4774c3-4b4e-4315-b18c-2aa7aaccc50c" providerId="AD" clId="Web-{14586A9E-771C-B688-99E2-5A64A06A9EE7}" dt="2023-10-19T18:26:10.470" v="45"/>
          <ac:spMkLst>
            <pc:docMk/>
            <pc:sldMk cId="4091283304" sldId="259"/>
            <ac:spMk id="7" creationId="{CB8FADF2-F75B-8BBB-6F46-4B4E6F8C60E8}"/>
          </ac:spMkLst>
        </pc:spChg>
        <pc:picChg chg="add del mod">
          <ac:chgData name="Brian Wu" userId="S::bwu@genomics.cn::df4774c3-4b4e-4315-b18c-2aa7aaccc50c" providerId="AD" clId="Web-{14586A9E-771C-B688-99E2-5A64A06A9EE7}" dt="2023-10-19T18:26:08.704" v="44"/>
          <ac:picMkLst>
            <pc:docMk/>
            <pc:sldMk cId="4091283304" sldId="259"/>
            <ac:picMk id="3" creationId="{89EBF0D4-6394-7A35-F8EE-7E9E49B57192}"/>
          </ac:picMkLst>
        </pc:picChg>
        <pc:picChg chg="del">
          <ac:chgData name="Brian Wu" userId="S::bwu@genomics.cn::df4774c3-4b4e-4315-b18c-2aa7aaccc50c" providerId="AD" clId="Web-{14586A9E-771C-B688-99E2-5A64A06A9EE7}" dt="2023-10-19T17:53:46.489" v="9"/>
          <ac:picMkLst>
            <pc:docMk/>
            <pc:sldMk cId="4091283304" sldId="259"/>
            <ac:picMk id="8" creationId="{48563C7F-E058-0D4F-EF0D-A4E05721E847}"/>
          </ac:picMkLst>
        </pc:picChg>
        <pc:picChg chg="add mod">
          <ac:chgData name="Brian Wu" userId="S::bwu@genomics.cn::df4774c3-4b4e-4315-b18c-2aa7aaccc50c" providerId="AD" clId="Web-{14586A9E-771C-B688-99E2-5A64A06A9EE7}" dt="2023-10-19T18:26:28.721" v="48" actId="1076"/>
          <ac:picMkLst>
            <pc:docMk/>
            <pc:sldMk cId="4091283304" sldId="259"/>
            <ac:picMk id="8" creationId="{7D12C50B-7D93-2F8E-6A4F-876764CD28D4}"/>
          </ac:picMkLst>
        </pc:picChg>
      </pc:sldChg>
      <pc:sldChg chg="modSp">
        <pc:chgData name="Brian Wu" userId="S::bwu@genomics.cn::df4774c3-4b4e-4315-b18c-2aa7aaccc50c" providerId="AD" clId="Web-{14586A9E-771C-B688-99E2-5A64A06A9EE7}" dt="2023-10-19T17:54:11.710" v="15" actId="20577"/>
        <pc:sldMkLst>
          <pc:docMk/>
          <pc:sldMk cId="3536079393" sldId="260"/>
        </pc:sldMkLst>
        <pc:spChg chg="mod">
          <ac:chgData name="Brian Wu" userId="S::bwu@genomics.cn::df4774c3-4b4e-4315-b18c-2aa7aaccc50c" providerId="AD" clId="Web-{14586A9E-771C-B688-99E2-5A64A06A9EE7}" dt="2023-10-19T17:54:11.710" v="15" actId="20577"/>
          <ac:spMkLst>
            <pc:docMk/>
            <pc:sldMk cId="3536079393" sldId="260"/>
            <ac:spMk id="3" creationId="{727EB009-42E6-A63A-58A4-C0CEB822421C}"/>
          </ac:spMkLst>
        </pc:spChg>
      </pc:sldChg>
    </pc:docChg>
  </pc:docChgLst>
  <pc:docChgLst>
    <pc:chgData name="Brian Wu" userId="S::bwu@genomics.cn::df4774c3-4b4e-4315-b18c-2aa7aaccc50c" providerId="AD" clId="Web-{B2EB2D6B-B87E-46C4-9D9F-2A8603241111}"/>
    <pc:docChg chg="addSld modSld">
      <pc:chgData name="Brian Wu" userId="S::bwu@genomics.cn::df4774c3-4b4e-4315-b18c-2aa7aaccc50c" providerId="AD" clId="Web-{B2EB2D6B-B87E-46C4-9D9F-2A8603241111}" dt="2023-10-18T19:33:47.464" v="340" actId="20577"/>
      <pc:docMkLst>
        <pc:docMk/>
      </pc:docMkLst>
      <pc:sldChg chg="modSp">
        <pc:chgData name="Brian Wu" userId="S::bwu@genomics.cn::df4774c3-4b4e-4315-b18c-2aa7aaccc50c" providerId="AD" clId="Web-{B2EB2D6B-B87E-46C4-9D9F-2A8603241111}" dt="2023-10-18T18:18:44.308" v="32" actId="20577"/>
        <pc:sldMkLst>
          <pc:docMk/>
          <pc:sldMk cId="109857222" sldId="256"/>
        </pc:sldMkLst>
        <pc:spChg chg="mod">
          <ac:chgData name="Brian Wu" userId="S::bwu@genomics.cn::df4774c3-4b4e-4315-b18c-2aa7aaccc50c" providerId="AD" clId="Web-{B2EB2D6B-B87E-46C4-9D9F-2A8603241111}" dt="2023-10-18T18:18:05.244" v="16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Brian Wu" userId="S::bwu@genomics.cn::df4774c3-4b4e-4315-b18c-2aa7aaccc50c" providerId="AD" clId="Web-{B2EB2D6B-B87E-46C4-9D9F-2A8603241111}" dt="2023-10-18T18:18:44.308" v="32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addSp delSp modSp new">
        <pc:chgData name="Brian Wu" userId="S::bwu@genomics.cn::df4774c3-4b4e-4315-b18c-2aa7aaccc50c" providerId="AD" clId="Web-{B2EB2D6B-B87E-46C4-9D9F-2A8603241111}" dt="2023-10-18T19:33:47.464" v="340" actId="20577"/>
        <pc:sldMkLst>
          <pc:docMk/>
          <pc:sldMk cId="3369098483" sldId="257"/>
        </pc:sldMkLst>
        <pc:spChg chg="mod">
          <ac:chgData name="Brian Wu" userId="S::bwu@genomics.cn::df4774c3-4b4e-4315-b18c-2aa7aaccc50c" providerId="AD" clId="Web-{B2EB2D6B-B87E-46C4-9D9F-2A8603241111}" dt="2023-10-18T18:20:04.012" v="65" actId="20577"/>
          <ac:spMkLst>
            <pc:docMk/>
            <pc:sldMk cId="3369098483" sldId="257"/>
            <ac:spMk id="2" creationId="{8F73F638-7493-12FC-93C6-8DBB95A635D0}"/>
          </ac:spMkLst>
        </pc:spChg>
        <pc:spChg chg="del">
          <ac:chgData name="Brian Wu" userId="S::bwu@genomics.cn::df4774c3-4b4e-4315-b18c-2aa7aaccc50c" providerId="AD" clId="Web-{B2EB2D6B-B87E-46C4-9D9F-2A8603241111}" dt="2023-10-18T18:19:20.886" v="34"/>
          <ac:spMkLst>
            <pc:docMk/>
            <pc:sldMk cId="3369098483" sldId="257"/>
            <ac:spMk id="3" creationId="{12D8F21A-C490-077E-24E4-1E6372EDCA1B}"/>
          </ac:spMkLst>
        </pc:spChg>
        <pc:spChg chg="add mod">
          <ac:chgData name="Brian Wu" userId="S::bwu@genomics.cn::df4774c3-4b4e-4315-b18c-2aa7aaccc50c" providerId="AD" clId="Web-{B2EB2D6B-B87E-46C4-9D9F-2A8603241111}" dt="2023-10-18T19:33:47.464" v="340" actId="20577"/>
          <ac:spMkLst>
            <pc:docMk/>
            <pc:sldMk cId="3369098483" sldId="257"/>
            <ac:spMk id="5" creationId="{2ACFA743-1155-3508-2C9C-1B85112AC743}"/>
          </ac:spMkLst>
        </pc:spChg>
        <pc:picChg chg="add mod ord">
          <ac:chgData name="Brian Wu" userId="S::bwu@genomics.cn::df4774c3-4b4e-4315-b18c-2aa7aaccc50c" providerId="AD" clId="Web-{B2EB2D6B-B87E-46C4-9D9F-2A8603241111}" dt="2023-10-18T18:20:06.528" v="66" actId="1076"/>
          <ac:picMkLst>
            <pc:docMk/>
            <pc:sldMk cId="3369098483" sldId="257"/>
            <ac:picMk id="4" creationId="{8E3BF6C8-20F9-2BED-74AB-F4F277B22D49}"/>
          </ac:picMkLst>
        </pc:picChg>
      </pc:sldChg>
      <pc:sldChg chg="addSp delSp modSp new">
        <pc:chgData name="Brian Wu" userId="S::bwu@genomics.cn::df4774c3-4b4e-4315-b18c-2aa7aaccc50c" providerId="AD" clId="Web-{B2EB2D6B-B87E-46C4-9D9F-2A8603241111}" dt="2023-10-18T18:28:27.743" v="112" actId="1076"/>
        <pc:sldMkLst>
          <pc:docMk/>
          <pc:sldMk cId="58782187" sldId="258"/>
        </pc:sldMkLst>
        <pc:spChg chg="mod">
          <ac:chgData name="Brian Wu" userId="S::bwu@genomics.cn::df4774c3-4b4e-4315-b18c-2aa7aaccc50c" providerId="AD" clId="Web-{B2EB2D6B-B87E-46C4-9D9F-2A8603241111}" dt="2023-10-18T18:26:08.443" v="110" actId="20577"/>
          <ac:spMkLst>
            <pc:docMk/>
            <pc:sldMk cId="58782187" sldId="258"/>
            <ac:spMk id="2" creationId="{15495DB3-A723-D0EA-BCE6-F99FC16E9437}"/>
          </ac:spMkLst>
        </pc:spChg>
        <pc:spChg chg="del">
          <ac:chgData name="Brian Wu" userId="S::bwu@genomics.cn::df4774c3-4b4e-4315-b18c-2aa7aaccc50c" providerId="AD" clId="Web-{B2EB2D6B-B87E-46C4-9D9F-2A8603241111}" dt="2023-10-18T18:25:32.942" v="94"/>
          <ac:spMkLst>
            <pc:docMk/>
            <pc:sldMk cId="58782187" sldId="258"/>
            <ac:spMk id="3" creationId="{033A463E-244C-D87C-609E-C087C4A122BF}"/>
          </ac:spMkLst>
        </pc:spChg>
        <pc:picChg chg="add mod ord">
          <ac:chgData name="Brian Wu" userId="S::bwu@genomics.cn::df4774c3-4b4e-4315-b18c-2aa7aaccc50c" providerId="AD" clId="Web-{B2EB2D6B-B87E-46C4-9D9F-2A8603241111}" dt="2023-10-18T18:28:27.743" v="112" actId="1076"/>
          <ac:picMkLst>
            <pc:docMk/>
            <pc:sldMk cId="58782187" sldId="258"/>
            <ac:picMk id="4" creationId="{CEF1324B-C7E7-E873-B7D3-02381D5306E6}"/>
          </ac:picMkLst>
        </pc:picChg>
      </pc:sldChg>
      <pc:sldChg chg="addSp delSp modSp new">
        <pc:chgData name="Brian Wu" userId="S::bwu@genomics.cn::df4774c3-4b4e-4315-b18c-2aa7aaccc50c" providerId="AD" clId="Web-{B2EB2D6B-B87E-46C4-9D9F-2A8603241111}" dt="2023-10-18T18:45:07.515" v="266" actId="20577"/>
        <pc:sldMkLst>
          <pc:docMk/>
          <pc:sldMk cId="4091283304" sldId="259"/>
        </pc:sldMkLst>
        <pc:spChg chg="mod">
          <ac:chgData name="Brian Wu" userId="S::bwu@genomics.cn::df4774c3-4b4e-4315-b18c-2aa7aaccc50c" providerId="AD" clId="Web-{B2EB2D6B-B87E-46C4-9D9F-2A8603241111}" dt="2023-10-18T18:40:45.838" v="131" actId="1076"/>
          <ac:spMkLst>
            <pc:docMk/>
            <pc:sldMk cId="4091283304" sldId="259"/>
            <ac:spMk id="2" creationId="{43BE5FC4-D33A-62B8-5A9C-B2DC770B18A2}"/>
          </ac:spMkLst>
        </pc:spChg>
        <pc:spChg chg="del">
          <ac:chgData name="Brian Wu" userId="S::bwu@genomics.cn::df4774c3-4b4e-4315-b18c-2aa7aaccc50c" providerId="AD" clId="Web-{B2EB2D6B-B87E-46C4-9D9F-2A8603241111}" dt="2023-10-18T18:36:19.847" v="125"/>
          <ac:spMkLst>
            <pc:docMk/>
            <pc:sldMk cId="4091283304" sldId="259"/>
            <ac:spMk id="3" creationId="{D762465F-E9E9-ABE4-E469-85489B43BD9A}"/>
          </ac:spMkLst>
        </pc:spChg>
        <pc:spChg chg="add">
          <ac:chgData name="Brian Wu" userId="S::bwu@genomics.cn::df4774c3-4b4e-4315-b18c-2aa7aaccc50c" providerId="AD" clId="Web-{B2EB2D6B-B87E-46C4-9D9F-2A8603241111}" dt="2023-10-18T18:40:50.447" v="132"/>
          <ac:spMkLst>
            <pc:docMk/>
            <pc:sldMk cId="4091283304" sldId="259"/>
            <ac:spMk id="5" creationId="{80887CA3-89FE-0DEF-5661-A1FBC0CB3B04}"/>
          </ac:spMkLst>
        </pc:spChg>
        <pc:spChg chg="add mod">
          <ac:chgData name="Brian Wu" userId="S::bwu@genomics.cn::df4774c3-4b4e-4315-b18c-2aa7aaccc50c" providerId="AD" clId="Web-{B2EB2D6B-B87E-46C4-9D9F-2A8603241111}" dt="2023-10-18T18:45:07.515" v="266" actId="20577"/>
          <ac:spMkLst>
            <pc:docMk/>
            <pc:sldMk cId="4091283304" sldId="259"/>
            <ac:spMk id="6" creationId="{113B618D-B47B-2310-897F-6C8AED0494EE}"/>
          </ac:spMkLst>
        </pc:spChg>
        <pc:picChg chg="add mod ord">
          <ac:chgData name="Brian Wu" userId="S::bwu@genomics.cn::df4774c3-4b4e-4315-b18c-2aa7aaccc50c" providerId="AD" clId="Web-{B2EB2D6B-B87E-46C4-9D9F-2A8603241111}" dt="2023-10-18T18:44:48.468" v="262" actId="1076"/>
          <ac:picMkLst>
            <pc:docMk/>
            <pc:sldMk cId="4091283304" sldId="259"/>
            <ac:picMk id="4" creationId="{9370FF0B-BA49-D993-8ACE-0F2781344075}"/>
          </ac:picMkLst>
        </pc:picChg>
        <pc:picChg chg="add del mod">
          <ac:chgData name="Brian Wu" userId="S::bwu@genomics.cn::df4774c3-4b4e-4315-b18c-2aa7aaccc50c" providerId="AD" clId="Web-{B2EB2D6B-B87E-46C4-9D9F-2A8603241111}" dt="2023-10-18T18:44:29.640" v="257"/>
          <ac:picMkLst>
            <pc:docMk/>
            <pc:sldMk cId="4091283304" sldId="259"/>
            <ac:picMk id="7" creationId="{A745C509-3AD8-D1A0-D716-D5170D5B0524}"/>
          </ac:picMkLst>
        </pc:picChg>
        <pc:picChg chg="add mod">
          <ac:chgData name="Brian Wu" userId="S::bwu@genomics.cn::df4774c3-4b4e-4315-b18c-2aa7aaccc50c" providerId="AD" clId="Web-{B2EB2D6B-B87E-46C4-9D9F-2A8603241111}" dt="2023-10-18T18:44:47.281" v="261" actId="1076"/>
          <ac:picMkLst>
            <pc:docMk/>
            <pc:sldMk cId="4091283304" sldId="259"/>
            <ac:picMk id="8" creationId="{48563C7F-E058-0D4F-EF0D-A4E05721E847}"/>
          </ac:picMkLst>
        </pc:picChg>
      </pc:sldChg>
      <pc:sldChg chg="modSp new">
        <pc:chgData name="Brian Wu" userId="S::bwu@genomics.cn::df4774c3-4b4e-4315-b18c-2aa7aaccc50c" providerId="AD" clId="Web-{B2EB2D6B-B87E-46C4-9D9F-2A8603241111}" dt="2023-10-18T19:32:33.512" v="317" actId="20577"/>
        <pc:sldMkLst>
          <pc:docMk/>
          <pc:sldMk cId="3536079393" sldId="260"/>
        </pc:sldMkLst>
        <pc:spChg chg="mod">
          <ac:chgData name="Brian Wu" userId="S::bwu@genomics.cn::df4774c3-4b4e-4315-b18c-2aa7aaccc50c" providerId="AD" clId="Web-{B2EB2D6B-B87E-46C4-9D9F-2A8603241111}" dt="2023-10-18T19:32:33.512" v="317" actId="20577"/>
          <ac:spMkLst>
            <pc:docMk/>
            <pc:sldMk cId="3536079393" sldId="260"/>
            <ac:spMk id="2" creationId="{43F4054D-782A-CC9E-7860-60BDB020659F}"/>
          </ac:spMkLst>
        </pc:spChg>
        <pc:spChg chg="mod">
          <ac:chgData name="Brian Wu" userId="S::bwu@genomics.cn::df4774c3-4b4e-4315-b18c-2aa7aaccc50c" providerId="AD" clId="Web-{B2EB2D6B-B87E-46C4-9D9F-2A8603241111}" dt="2023-10-18T19:32:26.117" v="316" actId="20577"/>
          <ac:spMkLst>
            <pc:docMk/>
            <pc:sldMk cId="3536079393" sldId="260"/>
            <ac:spMk id="3" creationId="{727EB009-42E6-A63A-58A4-C0CEB822421C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FFPE H&amp;E Manual alignment and registration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Brian</a:t>
            </a:r>
          </a:p>
          <a:p>
            <a:r>
              <a:rPr lang="en-US">
                <a:cs typeface="Calibri"/>
              </a:rPr>
              <a:t>10.18.23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3F638-7493-12FC-93C6-8DBB95A63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49" y="54105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FFPE-2, human kidney cancer:</a:t>
            </a:r>
            <a:br>
              <a:rPr lang="en-US">
                <a:cs typeface="Calibri Light"/>
              </a:rPr>
            </a:br>
            <a:r>
              <a:rPr lang="en-US">
                <a:cs typeface="Calibri Light"/>
              </a:rPr>
              <a:t>H&amp;E alignment using </a:t>
            </a:r>
            <a:r>
              <a:rPr lang="en-US" err="1">
                <a:cs typeface="Calibri Light"/>
              </a:rPr>
              <a:t>Stereomap</a:t>
            </a:r>
            <a:endParaRPr lang="en-US" err="1">
              <a:ea typeface="Calibri Light" panose="020F0302020204030204"/>
              <a:cs typeface="Calibri Light" panose="020F030202020403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CFA743-1155-3508-2C9C-1B85112AC743}"/>
              </a:ext>
            </a:extLst>
          </p:cNvPr>
          <p:cNvSpPr txBox="1"/>
          <p:nvPr/>
        </p:nvSpPr>
        <p:spPr>
          <a:xfrm>
            <a:off x="58316" y="1306285"/>
            <a:ext cx="3907193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Opening both &lt;</a:t>
            </a:r>
            <a:r>
              <a:rPr lang="en-US" err="1">
                <a:ea typeface="+mn-lt"/>
                <a:cs typeface="+mn-lt"/>
              </a:rPr>
              <a:t>chip_id</a:t>
            </a:r>
            <a:r>
              <a:rPr lang="en-US">
                <a:ea typeface="+mn-lt"/>
                <a:cs typeface="+mn-lt"/>
              </a:rPr>
              <a:t>&gt;.</a:t>
            </a:r>
            <a:r>
              <a:rPr lang="en-US" err="1">
                <a:ea typeface="+mn-lt"/>
                <a:cs typeface="+mn-lt"/>
              </a:rPr>
              <a:t>gef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HE_fov_stitched.rpi</a:t>
            </a:r>
            <a:r>
              <a:rPr lang="en-US">
                <a:ea typeface="+mn-lt"/>
                <a:cs typeface="+mn-lt"/>
              </a:rPr>
              <a:t> in </a:t>
            </a:r>
            <a:r>
              <a:rPr lang="en-US" err="1">
                <a:ea typeface="+mn-lt"/>
                <a:cs typeface="+mn-lt"/>
              </a:rPr>
              <a:t>Stereomap</a:t>
            </a:r>
            <a:r>
              <a:rPr lang="en-US">
                <a:ea typeface="+mn-lt"/>
                <a:cs typeface="+mn-lt"/>
              </a:rPr>
              <a:t> to do manual alignment</a:t>
            </a:r>
            <a:endParaRPr lang="en-US" err="1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cs typeface="Calibri"/>
              </a:rPr>
              <a:t>After clicking submit, I got a </a:t>
            </a:r>
            <a:r>
              <a:rPr lang="en-US" err="1">
                <a:cs typeface="Calibri"/>
              </a:rPr>
              <a:t>regist.json</a:t>
            </a:r>
            <a:r>
              <a:rPr lang="en-US">
                <a:cs typeface="Calibri"/>
              </a:rPr>
              <a:t> file which I will be using in the next step</a:t>
            </a:r>
            <a:endParaRPr lang="en-US">
              <a:ea typeface="Calibri"/>
              <a:cs typeface="Calibri"/>
            </a:endParaRP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658A044A-7952-D8C1-E079-15ECE77898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22588" y="1667369"/>
            <a:ext cx="7597587" cy="4578201"/>
          </a:xfrm>
        </p:spPr>
      </p:pic>
    </p:spTree>
    <p:extLst>
      <p:ext uri="{BB962C8B-B14F-4D97-AF65-F5344CB8AC3E}">
        <p14:creationId xmlns:p14="http://schemas.microsoft.com/office/powerpoint/2010/main" val="3369098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95DB3-A723-D0EA-BCE6-F99FC16E9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Running H&amp;E registration bash script</a:t>
            </a:r>
            <a:endParaRPr lang="en-US"/>
          </a:p>
        </p:txBody>
      </p:sp>
      <p:pic>
        <p:nvPicPr>
          <p:cNvPr id="4" name="Content Placeholder 3" descr="A computer screen shot of a black screen&#10;&#10;Description automatically generated">
            <a:extLst>
              <a:ext uri="{FF2B5EF4-FFF2-40B4-BE49-F238E27FC236}">
                <a16:creationId xmlns:a16="http://schemas.microsoft.com/office/drawing/2014/main" id="{CEF1324B-C7E7-E873-B7D3-02381D530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6706" y="2168409"/>
            <a:ext cx="10391588" cy="3172708"/>
          </a:xfrm>
        </p:spPr>
      </p:pic>
    </p:spTree>
    <p:extLst>
      <p:ext uri="{BB962C8B-B14F-4D97-AF65-F5344CB8AC3E}">
        <p14:creationId xmlns:p14="http://schemas.microsoft.com/office/powerpoint/2010/main" val="58782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E5FC4-D33A-62B8-5A9C-B2DC770B1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76" y="8871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Generating &lt;</a:t>
            </a:r>
            <a:r>
              <a:rPr lang="en-US" err="1">
                <a:cs typeface="Calibri Light"/>
              </a:rPr>
              <a:t>chipID</a:t>
            </a:r>
            <a:r>
              <a:rPr lang="en-US">
                <a:cs typeface="Calibri Light"/>
              </a:rPr>
              <a:t>&gt;.</a:t>
            </a:r>
            <a:r>
              <a:rPr lang="en-US" err="1">
                <a:cs typeface="Calibri Light"/>
              </a:rPr>
              <a:t>rpi</a:t>
            </a:r>
            <a:r>
              <a:rPr lang="en-US">
                <a:cs typeface="Calibri Light"/>
              </a:rPr>
              <a:t> file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887CA3-89FE-0DEF-5661-A1FBC0CB3B04}"/>
              </a:ext>
            </a:extLst>
          </p:cNvPr>
          <p:cNvSpPr txBox="1"/>
          <p:nvPr/>
        </p:nvSpPr>
        <p:spPr>
          <a:xfrm>
            <a:off x="201706" y="1243853"/>
            <a:ext cx="5625352" cy="39780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3B618D-B47B-2310-897F-6C8AED0494EE}"/>
              </a:ext>
            </a:extLst>
          </p:cNvPr>
          <p:cNvSpPr txBox="1"/>
          <p:nvPr/>
        </p:nvSpPr>
        <p:spPr>
          <a:xfrm>
            <a:off x="235323" y="1232646"/>
            <a:ext cx="5210735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cs typeface="Calibri"/>
              </a:rPr>
              <a:t>This &lt;</a:t>
            </a:r>
            <a:r>
              <a:rPr lang="en-US" err="1">
                <a:cs typeface="Calibri"/>
              </a:rPr>
              <a:t>chipID</a:t>
            </a:r>
            <a:r>
              <a:rPr lang="en-US">
                <a:cs typeface="Calibri"/>
              </a:rPr>
              <a:t>&gt;.</a:t>
            </a:r>
            <a:r>
              <a:rPr lang="en-US" err="1">
                <a:cs typeface="Calibri"/>
              </a:rPr>
              <a:t>rpi</a:t>
            </a:r>
            <a:r>
              <a:rPr lang="en-US">
                <a:cs typeface="Calibri"/>
              </a:rPr>
              <a:t> file is the post-registration file that contains H&amp;E layer</a:t>
            </a:r>
          </a:p>
          <a:p>
            <a:pPr marL="285750" indent="-285750">
              <a:buFont typeface="Arial"/>
              <a:buChar char="•"/>
            </a:pPr>
            <a:endParaRPr lang="en-US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cs typeface="Calibri"/>
              </a:rPr>
              <a:t>Opening &lt;</a:t>
            </a:r>
            <a:r>
              <a:rPr lang="en-US" err="1">
                <a:cs typeface="Calibri"/>
              </a:rPr>
              <a:t>chipID</a:t>
            </a:r>
            <a:r>
              <a:rPr lang="en-US">
                <a:cs typeface="Calibri"/>
              </a:rPr>
              <a:t>&gt;.</a:t>
            </a:r>
            <a:r>
              <a:rPr lang="en-US" err="1">
                <a:cs typeface="Calibri"/>
              </a:rPr>
              <a:t>rpi</a:t>
            </a:r>
            <a:r>
              <a:rPr lang="en-US">
                <a:cs typeface="Calibri"/>
              </a:rPr>
              <a:t> file and &lt;</a:t>
            </a:r>
            <a:r>
              <a:rPr lang="en-US" err="1">
                <a:cs typeface="Calibri"/>
              </a:rPr>
              <a:t>chipID</a:t>
            </a:r>
            <a:r>
              <a:rPr lang="en-US">
                <a:cs typeface="Calibri"/>
              </a:rPr>
              <a:t>&gt;.</a:t>
            </a:r>
            <a:r>
              <a:rPr lang="en-US" err="1">
                <a:cs typeface="Calibri"/>
              </a:rPr>
              <a:t>gef</a:t>
            </a:r>
            <a:r>
              <a:rPr lang="en-US">
                <a:cs typeface="Calibri"/>
              </a:rPr>
              <a:t> files in </a:t>
            </a:r>
            <a:r>
              <a:rPr lang="en-US" err="1">
                <a:cs typeface="Calibri"/>
              </a:rPr>
              <a:t>Stereomap</a:t>
            </a:r>
            <a:r>
              <a:rPr lang="en-US">
                <a:cs typeface="Calibri"/>
              </a:rPr>
              <a:t> to view heatmap and H&amp;E layer after HE registration</a:t>
            </a:r>
            <a:endParaRPr lang="en-US">
              <a:ea typeface="Calibri"/>
              <a:cs typeface="Calibri"/>
            </a:endParaRP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67771110-1483-92AA-2528-93E15630C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88" y="3533494"/>
            <a:ext cx="5632824" cy="3197601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3A5D8C28-E63A-C287-E447-B66F5A00E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000" y="3540223"/>
            <a:ext cx="6096000" cy="31841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8B9DEB-4B65-B583-EDAD-7681B6C61C05}"/>
              </a:ext>
            </a:extLst>
          </p:cNvPr>
          <p:cNvSpPr txBox="1"/>
          <p:nvPr/>
        </p:nvSpPr>
        <p:spPr>
          <a:xfrm>
            <a:off x="7575176" y="3115235"/>
            <a:ext cx="42806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Calibri"/>
                <a:cs typeface="Calibri"/>
              </a:rPr>
              <a:t>FFPE-1, human lymphoma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4E739E-37FC-42F6-6704-AB8E97484F55}"/>
              </a:ext>
            </a:extLst>
          </p:cNvPr>
          <p:cNvSpPr txBox="1"/>
          <p:nvPr/>
        </p:nvSpPr>
        <p:spPr>
          <a:xfrm>
            <a:off x="1328928" y="3163824"/>
            <a:ext cx="348386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FFPE-2, human kidney cancer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283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4054D-782A-CC9E-7860-60BDB0206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2725"/>
            <a:ext cx="10515600" cy="1325563"/>
          </a:xfrm>
        </p:spPr>
        <p:txBody>
          <a:bodyPr/>
          <a:lstStyle/>
          <a:p>
            <a:r>
              <a:rPr lang="en-US">
                <a:ea typeface="Calibri Light"/>
                <a:cs typeface="Calibri Light"/>
              </a:rPr>
              <a:t>Question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EB009-42E6-A63A-58A4-C0CEB8224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72" y="1380617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Calibri"/>
                <a:cs typeface="Calibri"/>
              </a:rPr>
              <a:t>How to create the TIF H&amp;E image that aligns perfectly with the heatmap? (Different tissue sections)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0793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FFPE H&amp;E Manual alignment and registration</vt:lpstr>
      <vt:lpstr>FFPE-2, human kidney cancer: H&amp;E alignment using Stereomap</vt:lpstr>
      <vt:lpstr>Running H&amp;E registration bash script</vt:lpstr>
      <vt:lpstr>Generating &lt;chipID&gt;.rpi file</vt:lpstr>
      <vt:lpstr>Question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2023-10-18T18:17:41Z</dcterms:created>
  <dcterms:modified xsi:type="dcterms:W3CDTF">2023-10-24T23:08:03Z</dcterms:modified>
</cp:coreProperties>
</file>

<file path=docProps/thumbnail.jpeg>
</file>